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370" r:id="rId41"/>
    <p:sldId id="371" r:id="rId42"/>
    <p:sldId id="372" r:id="rId43"/>
    <p:sldId id="373" r:id="rId44"/>
    <p:sldId id="374" r:id="rId45"/>
    <p:sldId id="375" r:id="rId46"/>
    <p:sldId id="376" r:id="rId47"/>
    <p:sldId id="377" r:id="rId48"/>
    <p:sldId id="378" r:id="rId49"/>
    <p:sldId id="379" r:id="rId50"/>
    <p:sldId id="380" r:id="rId51"/>
    <p:sldId id="381" r:id="rId52"/>
    <p:sldId id="382" r:id="rId53"/>
    <p:sldId id="383" r:id="rId54"/>
    <p:sldId id="384" r:id="rId55"/>
    <p:sldId id="385" r:id="rId56"/>
    <p:sldId id="386" r:id="rId57"/>
    <p:sldId id="387" r:id="rId58"/>
    <p:sldId id="388" r:id="rId59"/>
    <p:sldId id="389" r:id="rId60"/>
    <p:sldId id="390" r:id="rId61"/>
    <p:sldId id="391" r:id="rId62"/>
    <p:sldId id="392" r:id="rId63"/>
    <p:sldId id="393" r:id="rId64"/>
    <p:sldId id="394" r:id="rId65"/>
    <p:sldId id="395" r:id="rId66"/>
    <p:sldId id="396" r:id="rId67"/>
    <p:sldId id="397" r:id="rId68"/>
    <p:sldId id="398" r:id="rId69"/>
    <p:sldId id="399" r:id="rId70"/>
    <p:sldId id="400" r:id="rId71"/>
    <p:sldId id="401" r:id="rId72"/>
    <p:sldId id="402" r:id="rId73"/>
    <p:sldId id="403" r:id="rId74"/>
    <p:sldId id="404" r:id="rId75"/>
    <p:sldId id="405" r:id="rId76"/>
    <p:sldId id="406" r:id="rId77"/>
    <p:sldId id="407" r:id="rId78"/>
    <p:sldId id="408" r:id="rId79"/>
    <p:sldId id="409" r:id="rId80"/>
    <p:sldId id="410" r:id="rId81"/>
    <p:sldId id="411" r:id="rId82"/>
    <p:sldId id="412" r:id="rId83"/>
    <p:sldId id="413" r:id="rId84"/>
    <p:sldId id="414" r:id="rId85"/>
    <p:sldId id="415" r:id="rId86"/>
    <p:sldId id="416" r:id="rId87"/>
    <p:sldId id="417" r:id="rId88"/>
    <p:sldId id="418" r:id="rId89"/>
    <p:sldId id="419" r:id="rId90"/>
    <p:sldId id="420" r:id="rId91"/>
    <p:sldId id="421" r:id="rId92"/>
    <p:sldId id="422" r:id="rId93"/>
    <p:sldId id="423" r:id="rId94"/>
    <p:sldId id="424" r:id="rId95"/>
    <p:sldId id="425" r:id="rId96"/>
    <p:sldId id="426" r:id="rId97"/>
    <p:sldId id="427" r:id="rId98"/>
    <p:sldId id="428" r:id="rId99"/>
    <p:sldId id="429" r:id="rId100"/>
    <p:sldId id="256" r:id="rId10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35380-A0E2-4EA0-884E-6E33817B8C19}" type="datetimeFigureOut">
              <a:rPr lang="en-GB" smtClean="0"/>
              <a:t>30/03/2016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53088-D2D3-4576-8E85-B633CB7AD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7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7562-2CAD-41D3-90EE-24F416138BFF}" type="datetime1">
              <a:rPr lang="en-GB" smtClean="0"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4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3E8D-F595-4222-99F8-C80D5E9814E9}" type="datetime1">
              <a:rPr lang="en-GB" smtClean="0"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99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E917-0245-40C5-A8BA-2B374B211064}" type="datetime1">
              <a:rPr lang="en-GB" smtClean="0"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3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5603-0716-49F0-90B9-7E09B65C75D1}" type="datetime1">
              <a:rPr lang="en-GB" smtClean="0"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2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C3E2-2E5C-4AA7-8703-F9D8DDA6230F}" type="datetime1">
              <a:rPr lang="en-GB" smtClean="0"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7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8D14-04A5-40F3-960D-B009C16C373C}" type="datetime1">
              <a:rPr lang="en-GB" smtClean="0"/>
              <a:t>30/03/2016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75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8E5D-8485-4E33-AEE5-E118B4E33436}" type="datetime1">
              <a:rPr lang="en-GB" smtClean="0"/>
              <a:t>30/03/2016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4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5D7F-E0C3-4C5A-BBE3-727CF315D0C4}" type="datetime1">
              <a:rPr lang="en-GB" smtClean="0"/>
              <a:t>30/03/2016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69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3E3F-A584-4663-8968-87847BFDA9FD}" type="datetime1">
              <a:rPr lang="en-GB" smtClean="0"/>
              <a:t>30/03/2016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5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DE5C-4436-43C3-84A3-0CC15E9D6B40}" type="datetime1">
              <a:rPr lang="en-GB" smtClean="0"/>
              <a:t>30/03/2016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4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A649-5F31-455D-87C5-81A8F78D4C07}" type="datetime1">
              <a:rPr lang="en-GB" smtClean="0"/>
              <a:t>30/03/2016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B2A91-011B-4CE7-9267-9ADEE54FCD97}" type="datetime1">
              <a:rPr lang="en-GB" smtClean="0"/>
              <a:t>30/03/2016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6BDA-E696-4EA4-82A9-847EB7FF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296" y="1577130"/>
            <a:ext cx="8053431" cy="499145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الرحمن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sz="9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All-Compassionate</a:t>
            </a:r>
          </a:p>
        </p:txBody>
      </p:sp>
    </p:spTree>
    <p:extLst>
      <p:ext uri="{BB962C8B-B14F-4D97-AF65-F5344CB8AC3E}">
        <p14:creationId xmlns:p14="http://schemas.microsoft.com/office/powerpoint/2010/main" val="267315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611" y="1623013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المتكبر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Greatest</a:t>
            </a:r>
          </a:p>
        </p:txBody>
      </p:sp>
    </p:spTree>
    <p:extLst>
      <p:ext uri="{BB962C8B-B14F-4D97-AF65-F5344CB8AC3E}">
        <p14:creationId xmlns:p14="http://schemas.microsoft.com/office/powerpoint/2010/main" val="364600837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100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90099" y="483518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Greatest Name</a:t>
            </a:r>
          </a:p>
        </p:txBody>
      </p:sp>
    </p:spTree>
    <p:extLst>
      <p:ext uri="{BB962C8B-B14F-4D97-AF65-F5344CB8AC3E}">
        <p14:creationId xmlns:p14="http://schemas.microsoft.com/office/powerpoint/2010/main" val="1598319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715292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الخالق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Creator</a:t>
            </a:r>
          </a:p>
        </p:txBody>
      </p:sp>
    </p:spTree>
    <p:extLst>
      <p:ext uri="{BB962C8B-B14F-4D97-AF65-F5344CB8AC3E}">
        <p14:creationId xmlns:p14="http://schemas.microsoft.com/office/powerpoint/2010/main" val="3985515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947" y="1639791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البارئ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Maker of Order</a:t>
            </a:r>
          </a:p>
        </p:txBody>
      </p:sp>
    </p:spTree>
    <p:extLst>
      <p:ext uri="{BB962C8B-B14F-4D97-AF65-F5344CB8AC3E}">
        <p14:creationId xmlns:p14="http://schemas.microsoft.com/office/powerpoint/2010/main" val="3186679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003" y="137134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المصور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Shaper of Beauty</a:t>
            </a:r>
          </a:p>
        </p:txBody>
      </p:sp>
    </p:spTree>
    <p:extLst>
      <p:ext uri="{BB962C8B-B14F-4D97-AF65-F5344CB8AC3E}">
        <p14:creationId xmlns:p14="http://schemas.microsoft.com/office/powerpoint/2010/main" val="1351634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78" y="1690125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الغفار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Forgiving</a:t>
            </a:r>
          </a:p>
        </p:txBody>
      </p:sp>
    </p:spTree>
    <p:extLst>
      <p:ext uri="{BB962C8B-B14F-4D97-AF65-F5344CB8AC3E}">
        <p14:creationId xmlns:p14="http://schemas.microsoft.com/office/powerpoint/2010/main" val="963836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81068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القهار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</a:t>
            </a:r>
            <a:r>
              <a:rPr lang="en-GB" sz="3200" b="1" dirty="0" err="1">
                <a:solidFill>
                  <a:schemeClr val="bg1"/>
                </a:solidFill>
                <a:latin typeface="Advantage" panose="020B0600000000020000" pitchFamily="34" charset="0"/>
              </a:rPr>
              <a:t>Subduer</a:t>
            </a:r>
            <a:endParaRPr lang="en-GB" sz="3200" b="1" dirty="0">
              <a:solidFill>
                <a:schemeClr val="bg1"/>
              </a:solidFill>
              <a:latin typeface="Advantage" panose="020B060000000002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8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740459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الوهاب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Giver of All</a:t>
            </a:r>
          </a:p>
        </p:txBody>
      </p:sp>
    </p:spTree>
    <p:extLst>
      <p:ext uri="{BB962C8B-B14F-4D97-AF65-F5344CB8AC3E}">
        <p14:creationId xmlns:p14="http://schemas.microsoft.com/office/powerpoint/2010/main" val="371675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9851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الرزاق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</a:t>
            </a:r>
            <a:r>
              <a:rPr lang="en-GB" sz="3200" b="1" dirty="0" err="1">
                <a:solidFill>
                  <a:schemeClr val="bg1"/>
                </a:solidFill>
                <a:latin typeface="Advantage" panose="020B0600000000020000" pitchFamily="34" charset="0"/>
              </a:rPr>
              <a:t>Sustainer</a:t>
            </a:r>
            <a:endParaRPr lang="en-GB" sz="3200" b="1" dirty="0">
              <a:solidFill>
                <a:schemeClr val="bg1"/>
              </a:solidFill>
              <a:latin typeface="Advantage" panose="020B060000000002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66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48180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الفتاح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62649" y="4687220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Opener</a:t>
            </a:r>
          </a:p>
        </p:txBody>
      </p:sp>
    </p:spTree>
    <p:extLst>
      <p:ext uri="{BB962C8B-B14F-4D97-AF65-F5344CB8AC3E}">
        <p14:creationId xmlns:p14="http://schemas.microsoft.com/office/powerpoint/2010/main" val="1547643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765626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العليم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19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Knower of All</a:t>
            </a:r>
          </a:p>
        </p:txBody>
      </p:sp>
    </p:spTree>
    <p:extLst>
      <p:ext uri="{BB962C8B-B14F-4D97-AF65-F5344CB8AC3E}">
        <p14:creationId xmlns:p14="http://schemas.microsoft.com/office/powerpoint/2010/main" val="110402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222" y="153073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الرحيم</a:t>
            </a:r>
            <a:endParaRPr lang="en-GB" sz="22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All-Merciful</a:t>
            </a:r>
          </a:p>
        </p:txBody>
      </p:sp>
    </p:spTree>
    <p:extLst>
      <p:ext uri="{BB962C8B-B14F-4D97-AF65-F5344CB8AC3E}">
        <p14:creationId xmlns:p14="http://schemas.microsoft.com/office/powerpoint/2010/main" val="3994004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81736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القابض</a:t>
            </a:r>
            <a:endParaRPr lang="en-GB" sz="22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Constrictor</a:t>
            </a:r>
          </a:p>
        </p:txBody>
      </p:sp>
    </p:spTree>
    <p:extLst>
      <p:ext uri="{BB962C8B-B14F-4D97-AF65-F5344CB8AC3E}">
        <p14:creationId xmlns:p14="http://schemas.microsoft.com/office/powerpoint/2010/main" val="2900244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95018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الباسط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Reliever</a:t>
            </a:r>
          </a:p>
        </p:txBody>
      </p:sp>
    </p:spTree>
    <p:extLst>
      <p:ext uri="{BB962C8B-B14F-4D97-AF65-F5344CB8AC3E}">
        <p14:creationId xmlns:p14="http://schemas.microsoft.com/office/powerpoint/2010/main" val="3658673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449" y="1690125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الخافض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</a:t>
            </a:r>
            <a:r>
              <a:rPr lang="en-GB" sz="3200" b="1" dirty="0" err="1">
                <a:solidFill>
                  <a:schemeClr val="bg1"/>
                </a:solidFill>
                <a:latin typeface="Advantage" panose="020B0600000000020000" pitchFamily="34" charset="0"/>
              </a:rPr>
              <a:t>Abaser</a:t>
            </a:r>
            <a:endParaRPr lang="en-GB" sz="3200" b="1" dirty="0">
              <a:solidFill>
                <a:schemeClr val="bg1"/>
              </a:solidFill>
              <a:latin typeface="Advantage" panose="020B060000000002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14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222" y="1824349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الرافع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61980" y="4863389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Exalter</a:t>
            </a:r>
          </a:p>
        </p:txBody>
      </p:sp>
    </p:spTree>
    <p:extLst>
      <p:ext uri="{BB962C8B-B14F-4D97-AF65-F5344CB8AC3E}">
        <p14:creationId xmlns:p14="http://schemas.microsoft.com/office/powerpoint/2010/main" val="2570781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9058" y="1799182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المعز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</a:t>
            </a:r>
            <a:r>
              <a:rPr lang="en-GB" sz="3200" b="1" dirty="0" err="1">
                <a:solidFill>
                  <a:schemeClr val="bg1"/>
                </a:solidFill>
                <a:latin typeface="Advantage" panose="020B0600000000020000" pitchFamily="34" charset="0"/>
              </a:rPr>
              <a:t>Bestower</a:t>
            </a:r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 of Honours</a:t>
            </a:r>
          </a:p>
        </p:txBody>
      </p:sp>
    </p:spTree>
    <p:extLst>
      <p:ext uri="{BB962C8B-B14F-4D97-AF65-F5344CB8AC3E}">
        <p14:creationId xmlns:p14="http://schemas.microsoft.com/office/powerpoint/2010/main" val="3575094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84041" y="1926415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المذل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</a:t>
            </a:r>
            <a:r>
              <a:rPr lang="en-GB" sz="3200" b="1" dirty="0" err="1">
                <a:solidFill>
                  <a:schemeClr val="bg1"/>
                </a:solidFill>
                <a:latin typeface="Advantage" panose="020B0600000000020000" pitchFamily="34" charset="0"/>
              </a:rPr>
              <a:t>Humiliator</a:t>
            </a:r>
            <a:endParaRPr lang="en-GB" sz="3200" b="1" dirty="0">
              <a:solidFill>
                <a:schemeClr val="bg1"/>
              </a:solidFill>
              <a:latin typeface="Advantage" panose="020B060000000002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63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السميع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sz="22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Hearer of All</a:t>
            </a:r>
          </a:p>
        </p:txBody>
      </p:sp>
    </p:spTree>
    <p:extLst>
      <p:ext uri="{BB962C8B-B14F-4D97-AF65-F5344CB8AC3E}">
        <p14:creationId xmlns:p14="http://schemas.microsoft.com/office/powerpoint/2010/main" val="3991706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62791" y="1421678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البصير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27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Seer of All</a:t>
            </a:r>
          </a:p>
        </p:txBody>
      </p:sp>
    </p:spTree>
    <p:extLst>
      <p:ext uri="{BB962C8B-B14F-4D97-AF65-F5344CB8AC3E}">
        <p14:creationId xmlns:p14="http://schemas.microsoft.com/office/powerpoint/2010/main" val="75415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الحكم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28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Judge</a:t>
            </a:r>
          </a:p>
        </p:txBody>
      </p:sp>
    </p:spTree>
    <p:extLst>
      <p:ext uri="{BB962C8B-B14F-4D97-AF65-F5344CB8AC3E}">
        <p14:creationId xmlns:p14="http://schemas.microsoft.com/office/powerpoint/2010/main" val="1172741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العدل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29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Just</a:t>
            </a:r>
          </a:p>
        </p:txBody>
      </p:sp>
    </p:spTree>
    <p:extLst>
      <p:ext uri="{BB962C8B-B14F-4D97-AF65-F5344CB8AC3E}">
        <p14:creationId xmlns:p14="http://schemas.microsoft.com/office/powerpoint/2010/main" val="236519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45" y="1828800"/>
            <a:ext cx="9018166" cy="4253218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الملك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Absolute Ruler</a:t>
            </a:r>
          </a:p>
        </p:txBody>
      </p:sp>
    </p:spTree>
    <p:extLst>
      <p:ext uri="{BB962C8B-B14F-4D97-AF65-F5344CB8AC3E}">
        <p14:creationId xmlns:p14="http://schemas.microsoft.com/office/powerpoint/2010/main" val="4255258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اللطيف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30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Subtle One</a:t>
            </a:r>
          </a:p>
        </p:txBody>
      </p:sp>
    </p:spTree>
    <p:extLst>
      <p:ext uri="{BB962C8B-B14F-4D97-AF65-F5344CB8AC3E}">
        <p14:creationId xmlns:p14="http://schemas.microsoft.com/office/powerpoint/2010/main" val="31241554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الخبير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31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All-Aware</a:t>
            </a:r>
          </a:p>
        </p:txBody>
      </p:sp>
    </p:spTree>
    <p:extLst>
      <p:ext uri="{BB962C8B-B14F-4D97-AF65-F5344CB8AC3E}">
        <p14:creationId xmlns:p14="http://schemas.microsoft.com/office/powerpoint/2010/main" val="668754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الحليم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32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Forbearing</a:t>
            </a:r>
          </a:p>
        </p:txBody>
      </p:sp>
    </p:spTree>
    <p:extLst>
      <p:ext uri="{BB962C8B-B14F-4D97-AF65-F5344CB8AC3E}">
        <p14:creationId xmlns:p14="http://schemas.microsoft.com/office/powerpoint/2010/main" val="1959988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580237" y="1421678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العظيم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Magnificent</a:t>
            </a:r>
          </a:p>
        </p:txBody>
      </p:sp>
    </p:spTree>
    <p:extLst>
      <p:ext uri="{BB962C8B-B14F-4D97-AF65-F5344CB8AC3E}">
        <p14:creationId xmlns:p14="http://schemas.microsoft.com/office/powerpoint/2010/main" val="1107361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الغفور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Forgiver and Hide of Faults</a:t>
            </a:r>
          </a:p>
        </p:txBody>
      </p:sp>
    </p:spTree>
    <p:extLst>
      <p:ext uri="{BB962C8B-B14F-4D97-AF65-F5344CB8AC3E}">
        <p14:creationId xmlns:p14="http://schemas.microsoft.com/office/powerpoint/2010/main" val="3639712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521514" y="1355963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الشكور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Rewarder of Thankfulness</a:t>
            </a:r>
          </a:p>
        </p:txBody>
      </p:sp>
    </p:spTree>
    <p:extLst>
      <p:ext uri="{BB962C8B-B14F-4D97-AF65-F5344CB8AC3E}">
        <p14:creationId xmlns:p14="http://schemas.microsoft.com/office/powerpoint/2010/main" val="16991459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العلى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Highest</a:t>
            </a:r>
          </a:p>
        </p:txBody>
      </p:sp>
    </p:spTree>
    <p:extLst>
      <p:ext uri="{BB962C8B-B14F-4D97-AF65-F5344CB8AC3E}">
        <p14:creationId xmlns:p14="http://schemas.microsoft.com/office/powerpoint/2010/main" val="1674342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الكبير</a:t>
            </a:r>
            <a:endParaRPr lang="en-GB" sz="22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37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Greatest</a:t>
            </a:r>
          </a:p>
        </p:txBody>
      </p:sp>
    </p:spTree>
    <p:extLst>
      <p:ext uri="{BB962C8B-B14F-4D97-AF65-F5344CB8AC3E}">
        <p14:creationId xmlns:p14="http://schemas.microsoft.com/office/powerpoint/2010/main" val="2824874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الحفيظ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38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Preserver</a:t>
            </a:r>
          </a:p>
        </p:txBody>
      </p:sp>
    </p:spTree>
    <p:extLst>
      <p:ext uri="{BB962C8B-B14F-4D97-AF65-F5344CB8AC3E}">
        <p14:creationId xmlns:p14="http://schemas.microsoft.com/office/powerpoint/2010/main" val="3498864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المقيت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39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Nourisher</a:t>
            </a:r>
          </a:p>
        </p:txBody>
      </p:sp>
    </p:spTree>
    <p:extLst>
      <p:ext uri="{BB962C8B-B14F-4D97-AF65-F5344CB8AC3E}">
        <p14:creationId xmlns:p14="http://schemas.microsoft.com/office/powerpoint/2010/main" val="401399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301" y="2008907"/>
            <a:ext cx="7768205" cy="4005999"/>
          </a:xfrm>
        </p:spPr>
        <p:txBody>
          <a:bodyPr>
            <a:normAutofit fontScale="32500" lnSpcReduction="20000"/>
          </a:bodyPr>
          <a:lstStyle/>
          <a:p>
            <a:r>
              <a:rPr lang="ar-AE" sz="68300" dirty="0">
                <a:solidFill>
                  <a:schemeClr val="bg1"/>
                </a:solidFill>
              </a:rPr>
              <a:t>القدوس</a:t>
            </a:r>
            <a:endParaRPr lang="en-GB" sz="68300" dirty="0">
              <a:solidFill>
                <a:schemeClr val="bg1"/>
              </a:solidFill>
            </a:endParaRPr>
          </a:p>
          <a:p>
            <a:endParaRPr lang="en-GB" sz="22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Pure One</a:t>
            </a:r>
          </a:p>
        </p:txBody>
      </p:sp>
    </p:spTree>
    <p:extLst>
      <p:ext uri="{BB962C8B-B14F-4D97-AF65-F5344CB8AC3E}">
        <p14:creationId xmlns:p14="http://schemas.microsoft.com/office/powerpoint/2010/main" val="9705707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الحسيب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40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</a:t>
            </a:r>
            <a:r>
              <a:rPr lang="en-GB" sz="3200" b="1" dirty="0" err="1">
                <a:solidFill>
                  <a:schemeClr val="bg1"/>
                </a:solidFill>
                <a:latin typeface="Advantage" panose="020B0600000000020000" pitchFamily="34" charset="0"/>
              </a:rPr>
              <a:t>Accounter</a:t>
            </a:r>
            <a:endParaRPr lang="en-GB" sz="3200" b="1" dirty="0">
              <a:solidFill>
                <a:schemeClr val="bg1"/>
              </a:solidFill>
              <a:latin typeface="Advantage" panose="020B060000000002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40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الجليل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41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Mighty</a:t>
            </a:r>
          </a:p>
        </p:txBody>
      </p:sp>
    </p:spTree>
    <p:extLst>
      <p:ext uri="{BB962C8B-B14F-4D97-AF65-F5344CB8AC3E}">
        <p14:creationId xmlns:p14="http://schemas.microsoft.com/office/powerpoint/2010/main" val="14650096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الكريم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42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Generous</a:t>
            </a:r>
          </a:p>
        </p:txBody>
      </p:sp>
    </p:spTree>
    <p:extLst>
      <p:ext uri="{BB962C8B-B14F-4D97-AF65-F5344CB8AC3E}">
        <p14:creationId xmlns:p14="http://schemas.microsoft.com/office/powerpoint/2010/main" val="18426168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الرقيب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Watchful One</a:t>
            </a:r>
          </a:p>
        </p:txBody>
      </p:sp>
    </p:spTree>
    <p:extLst>
      <p:ext uri="{BB962C8B-B14F-4D97-AF65-F5344CB8AC3E}">
        <p14:creationId xmlns:p14="http://schemas.microsoft.com/office/powerpoint/2010/main" val="25590334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المجيب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Responder to Prayer</a:t>
            </a:r>
          </a:p>
        </p:txBody>
      </p:sp>
    </p:spTree>
    <p:extLst>
      <p:ext uri="{BB962C8B-B14F-4D97-AF65-F5344CB8AC3E}">
        <p14:creationId xmlns:p14="http://schemas.microsoft.com/office/powerpoint/2010/main" val="8276431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الواسع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All-Comprehending</a:t>
            </a:r>
          </a:p>
        </p:txBody>
      </p:sp>
    </p:spTree>
    <p:extLst>
      <p:ext uri="{BB962C8B-B14F-4D97-AF65-F5344CB8AC3E}">
        <p14:creationId xmlns:p14="http://schemas.microsoft.com/office/powerpoint/2010/main" val="18093110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الحكيم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Perfectly Wise</a:t>
            </a:r>
          </a:p>
        </p:txBody>
      </p:sp>
    </p:spTree>
    <p:extLst>
      <p:ext uri="{BB962C8B-B14F-4D97-AF65-F5344CB8AC3E}">
        <p14:creationId xmlns:p14="http://schemas.microsoft.com/office/powerpoint/2010/main" val="2119313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الودود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47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Loving One</a:t>
            </a:r>
          </a:p>
        </p:txBody>
      </p:sp>
    </p:spTree>
    <p:extLst>
      <p:ext uri="{BB962C8B-B14F-4D97-AF65-F5344CB8AC3E}">
        <p14:creationId xmlns:p14="http://schemas.microsoft.com/office/powerpoint/2010/main" val="7014427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المجيد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48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Majestic One</a:t>
            </a:r>
          </a:p>
        </p:txBody>
      </p:sp>
    </p:spTree>
    <p:extLst>
      <p:ext uri="{BB962C8B-B14F-4D97-AF65-F5344CB8AC3E}">
        <p14:creationId xmlns:p14="http://schemas.microsoft.com/office/powerpoint/2010/main" val="13715540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الباعث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49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</a:t>
            </a:r>
            <a:r>
              <a:rPr lang="en-GB" sz="3200" b="1" dirty="0" err="1">
                <a:solidFill>
                  <a:schemeClr val="bg1"/>
                </a:solidFill>
                <a:latin typeface="Advantage" panose="020B0600000000020000" pitchFamily="34" charset="0"/>
              </a:rPr>
              <a:t>Resurrector</a:t>
            </a:r>
            <a:endParaRPr lang="en-GB" sz="3200" b="1" dirty="0">
              <a:solidFill>
                <a:schemeClr val="bg1"/>
              </a:solidFill>
              <a:latin typeface="Advantage" panose="020B060000000002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3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6069" y="1602297"/>
            <a:ext cx="9085278" cy="4555222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السلام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Source of Peace</a:t>
            </a:r>
          </a:p>
        </p:txBody>
      </p:sp>
    </p:spTree>
    <p:extLst>
      <p:ext uri="{BB962C8B-B14F-4D97-AF65-F5344CB8AC3E}">
        <p14:creationId xmlns:p14="http://schemas.microsoft.com/office/powerpoint/2010/main" val="12379313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الشهيد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50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Witness</a:t>
            </a:r>
          </a:p>
        </p:txBody>
      </p:sp>
    </p:spTree>
    <p:extLst>
      <p:ext uri="{BB962C8B-B14F-4D97-AF65-F5344CB8AC3E}">
        <p14:creationId xmlns:p14="http://schemas.microsoft.com/office/powerpoint/2010/main" val="34642839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الحق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51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Truth</a:t>
            </a:r>
          </a:p>
        </p:txBody>
      </p:sp>
    </p:spTree>
    <p:extLst>
      <p:ext uri="{BB962C8B-B14F-4D97-AF65-F5344CB8AC3E}">
        <p14:creationId xmlns:p14="http://schemas.microsoft.com/office/powerpoint/2010/main" val="32371729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الوكيل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52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Trustee</a:t>
            </a:r>
          </a:p>
        </p:txBody>
      </p:sp>
    </p:spTree>
    <p:extLst>
      <p:ext uri="{BB962C8B-B14F-4D97-AF65-F5344CB8AC3E}">
        <p14:creationId xmlns:p14="http://schemas.microsoft.com/office/powerpoint/2010/main" val="5880429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القوى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Possessor of All Strength</a:t>
            </a:r>
          </a:p>
        </p:txBody>
      </p:sp>
    </p:spTree>
    <p:extLst>
      <p:ext uri="{BB962C8B-B14F-4D97-AF65-F5344CB8AC3E}">
        <p14:creationId xmlns:p14="http://schemas.microsoft.com/office/powerpoint/2010/main" val="38283787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المتين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Forceful One</a:t>
            </a:r>
          </a:p>
        </p:txBody>
      </p:sp>
    </p:spTree>
    <p:extLst>
      <p:ext uri="{BB962C8B-B14F-4D97-AF65-F5344CB8AC3E}">
        <p14:creationId xmlns:p14="http://schemas.microsoft.com/office/powerpoint/2010/main" val="39010635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الولى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Governor</a:t>
            </a:r>
          </a:p>
        </p:txBody>
      </p:sp>
    </p:spTree>
    <p:extLst>
      <p:ext uri="{BB962C8B-B14F-4D97-AF65-F5344CB8AC3E}">
        <p14:creationId xmlns:p14="http://schemas.microsoft.com/office/powerpoint/2010/main" val="37557408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الحميد</a:t>
            </a:r>
            <a:endParaRPr lang="en-GB" sz="22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Praised One</a:t>
            </a:r>
          </a:p>
        </p:txBody>
      </p:sp>
    </p:spTree>
    <p:extLst>
      <p:ext uri="{BB962C8B-B14F-4D97-AF65-F5344CB8AC3E}">
        <p14:creationId xmlns:p14="http://schemas.microsoft.com/office/powerpoint/2010/main" val="27247502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83" y="447123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61455" y="1421678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0000" dirty="0">
                <a:solidFill>
                  <a:schemeClr val="bg1"/>
                </a:solidFill>
              </a:rPr>
              <a:t>المحصى</a:t>
            </a:r>
            <a:endParaRPr lang="en-GB" sz="200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57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Appraiser</a:t>
            </a:r>
          </a:p>
        </p:txBody>
      </p:sp>
    </p:spTree>
    <p:extLst>
      <p:ext uri="{BB962C8B-B14F-4D97-AF65-F5344CB8AC3E}">
        <p14:creationId xmlns:p14="http://schemas.microsoft.com/office/powerpoint/2010/main" val="29197565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المبدئ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58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Originator</a:t>
            </a:r>
          </a:p>
        </p:txBody>
      </p:sp>
    </p:spTree>
    <p:extLst>
      <p:ext uri="{BB962C8B-B14F-4D97-AF65-F5344CB8AC3E}">
        <p14:creationId xmlns:p14="http://schemas.microsoft.com/office/powerpoint/2010/main" val="16923624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المعيد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59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Restorer</a:t>
            </a:r>
          </a:p>
        </p:txBody>
      </p:sp>
    </p:spTree>
    <p:extLst>
      <p:ext uri="{BB962C8B-B14F-4D97-AF65-F5344CB8AC3E}">
        <p14:creationId xmlns:p14="http://schemas.microsoft.com/office/powerpoint/2010/main" val="224901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31402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المؤمن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Inspirer of Faith</a:t>
            </a:r>
          </a:p>
        </p:txBody>
      </p:sp>
    </p:spTree>
    <p:extLst>
      <p:ext uri="{BB962C8B-B14F-4D97-AF65-F5344CB8AC3E}">
        <p14:creationId xmlns:p14="http://schemas.microsoft.com/office/powerpoint/2010/main" val="22264657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المحيى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60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Giver of Life</a:t>
            </a:r>
          </a:p>
        </p:txBody>
      </p:sp>
    </p:spTree>
    <p:extLst>
      <p:ext uri="{BB962C8B-B14F-4D97-AF65-F5344CB8AC3E}">
        <p14:creationId xmlns:p14="http://schemas.microsoft.com/office/powerpoint/2010/main" val="17150435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المميت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61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Taker of Life</a:t>
            </a:r>
          </a:p>
        </p:txBody>
      </p:sp>
    </p:spTree>
    <p:extLst>
      <p:ext uri="{BB962C8B-B14F-4D97-AF65-F5344CB8AC3E}">
        <p14:creationId xmlns:p14="http://schemas.microsoft.com/office/powerpoint/2010/main" val="30156185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الحي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62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Ever Living One</a:t>
            </a:r>
          </a:p>
        </p:txBody>
      </p:sp>
    </p:spTree>
    <p:extLst>
      <p:ext uri="{BB962C8B-B14F-4D97-AF65-F5344CB8AC3E}">
        <p14:creationId xmlns:p14="http://schemas.microsoft.com/office/powerpoint/2010/main" val="40976391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القيوم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Self-Existing One</a:t>
            </a:r>
          </a:p>
        </p:txBody>
      </p:sp>
    </p:spTree>
    <p:extLst>
      <p:ext uri="{BB962C8B-B14F-4D97-AF65-F5344CB8AC3E}">
        <p14:creationId xmlns:p14="http://schemas.microsoft.com/office/powerpoint/2010/main" val="40670277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الواجد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Finder</a:t>
            </a:r>
          </a:p>
        </p:txBody>
      </p:sp>
    </p:spTree>
    <p:extLst>
      <p:ext uri="{BB962C8B-B14F-4D97-AF65-F5344CB8AC3E}">
        <p14:creationId xmlns:p14="http://schemas.microsoft.com/office/powerpoint/2010/main" val="13044991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الماجد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Glorious</a:t>
            </a:r>
          </a:p>
        </p:txBody>
      </p:sp>
    </p:spTree>
    <p:extLst>
      <p:ext uri="{BB962C8B-B14F-4D97-AF65-F5344CB8AC3E}">
        <p14:creationId xmlns:p14="http://schemas.microsoft.com/office/powerpoint/2010/main" val="282419531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الواحد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66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Unique, The Single</a:t>
            </a:r>
          </a:p>
        </p:txBody>
      </p:sp>
    </p:spTree>
    <p:extLst>
      <p:ext uri="{BB962C8B-B14F-4D97-AF65-F5344CB8AC3E}">
        <p14:creationId xmlns:p14="http://schemas.microsoft.com/office/powerpoint/2010/main" val="29604724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الاحد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67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One, The Indivisible</a:t>
            </a:r>
          </a:p>
        </p:txBody>
      </p:sp>
    </p:spTree>
    <p:extLst>
      <p:ext uri="{BB962C8B-B14F-4D97-AF65-F5344CB8AC3E}">
        <p14:creationId xmlns:p14="http://schemas.microsoft.com/office/powerpoint/2010/main" val="32082595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الصمد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68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Satisfier of All Needs</a:t>
            </a:r>
          </a:p>
        </p:txBody>
      </p:sp>
    </p:spTree>
    <p:extLst>
      <p:ext uri="{BB962C8B-B14F-4D97-AF65-F5344CB8AC3E}">
        <p14:creationId xmlns:p14="http://schemas.microsoft.com/office/powerpoint/2010/main" val="25672214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القادر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69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All Powerful</a:t>
            </a:r>
          </a:p>
        </p:txBody>
      </p:sp>
    </p:spTree>
    <p:extLst>
      <p:ext uri="{BB962C8B-B14F-4D97-AF65-F5344CB8AC3E}">
        <p14:creationId xmlns:p14="http://schemas.microsoft.com/office/powerpoint/2010/main" val="253568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59" y="161462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المهيمن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Guardian</a:t>
            </a:r>
          </a:p>
        </p:txBody>
      </p:sp>
    </p:spTree>
    <p:extLst>
      <p:ext uri="{BB962C8B-B14F-4D97-AF65-F5344CB8AC3E}">
        <p14:creationId xmlns:p14="http://schemas.microsoft.com/office/powerpoint/2010/main" val="8606443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المقتدر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70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Creator of All Power</a:t>
            </a:r>
          </a:p>
        </p:txBody>
      </p:sp>
    </p:spTree>
    <p:extLst>
      <p:ext uri="{BB962C8B-B14F-4D97-AF65-F5344CB8AC3E}">
        <p14:creationId xmlns:p14="http://schemas.microsoft.com/office/powerpoint/2010/main" val="27711261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المقدم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71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Expediter</a:t>
            </a:r>
          </a:p>
        </p:txBody>
      </p:sp>
    </p:spTree>
    <p:extLst>
      <p:ext uri="{BB962C8B-B14F-4D97-AF65-F5344CB8AC3E}">
        <p14:creationId xmlns:p14="http://schemas.microsoft.com/office/powerpoint/2010/main" val="14531022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المؤخر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72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Delayer</a:t>
            </a:r>
          </a:p>
        </p:txBody>
      </p:sp>
    </p:spTree>
    <p:extLst>
      <p:ext uri="{BB962C8B-B14F-4D97-AF65-F5344CB8AC3E}">
        <p14:creationId xmlns:p14="http://schemas.microsoft.com/office/powerpoint/2010/main" val="35098673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الأول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First</a:t>
            </a:r>
          </a:p>
        </p:txBody>
      </p:sp>
    </p:spTree>
    <p:extLst>
      <p:ext uri="{BB962C8B-B14F-4D97-AF65-F5344CB8AC3E}">
        <p14:creationId xmlns:p14="http://schemas.microsoft.com/office/powerpoint/2010/main" val="432945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8724" y="1044173"/>
            <a:ext cx="10914078" cy="6078080"/>
          </a:xfrm>
        </p:spPr>
        <p:txBody>
          <a:bodyPr>
            <a:normAutofit/>
          </a:bodyPr>
          <a:lstStyle/>
          <a:p>
            <a:r>
              <a:rPr lang="en-GB" sz="40400" dirty="0">
                <a:solidFill>
                  <a:schemeClr val="bg1"/>
                </a:solidFill>
              </a:rPr>
              <a:t>الله</a:t>
            </a:r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09058" y="1799182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>
                <a:solidFill>
                  <a:schemeClr val="bg1"/>
                </a:solidFill>
              </a:rPr>
              <a:t>المعز</a:t>
            </a:r>
            <a:endParaRPr lang="en-GB" sz="2220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74" y="388400"/>
            <a:ext cx="10178213" cy="609629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04068" y="1574077"/>
            <a:ext cx="10914078" cy="607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2200" dirty="0">
                <a:solidFill>
                  <a:schemeClr val="bg1"/>
                </a:solidFill>
              </a:rPr>
              <a:t>الأخر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961699" y="461311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Last</a:t>
            </a:r>
          </a:p>
        </p:txBody>
      </p:sp>
    </p:spTree>
    <p:extLst>
      <p:ext uri="{BB962C8B-B14F-4D97-AF65-F5344CB8AC3E}">
        <p14:creationId xmlns:p14="http://schemas.microsoft.com/office/powerpoint/2010/main" val="40536463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296" y="1577130"/>
            <a:ext cx="8053431" cy="499145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الظاهر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sz="9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Manifest One</a:t>
            </a:r>
          </a:p>
        </p:txBody>
      </p:sp>
    </p:spTree>
    <p:extLst>
      <p:ext uri="{BB962C8B-B14F-4D97-AF65-F5344CB8AC3E}">
        <p14:creationId xmlns:p14="http://schemas.microsoft.com/office/powerpoint/2010/main" val="6597420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222" y="153073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الباطن</a:t>
            </a:r>
            <a:endParaRPr lang="en-GB" sz="22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Hidden One</a:t>
            </a:r>
          </a:p>
        </p:txBody>
      </p:sp>
    </p:spTree>
    <p:extLst>
      <p:ext uri="{BB962C8B-B14F-4D97-AF65-F5344CB8AC3E}">
        <p14:creationId xmlns:p14="http://schemas.microsoft.com/office/powerpoint/2010/main" val="386527102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845" y="1828800"/>
            <a:ext cx="9018166" cy="4253218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الوالي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81538" y="4874375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Protecting Friend</a:t>
            </a:r>
          </a:p>
        </p:txBody>
      </p:sp>
    </p:spTree>
    <p:extLst>
      <p:ext uri="{BB962C8B-B14F-4D97-AF65-F5344CB8AC3E}">
        <p14:creationId xmlns:p14="http://schemas.microsoft.com/office/powerpoint/2010/main" val="6642655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9468" y="1528635"/>
            <a:ext cx="7768205" cy="4005999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المتعالي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sz="22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Supreme One</a:t>
            </a:r>
          </a:p>
        </p:txBody>
      </p:sp>
    </p:spTree>
    <p:extLst>
      <p:ext uri="{BB962C8B-B14F-4D97-AF65-F5344CB8AC3E}">
        <p14:creationId xmlns:p14="http://schemas.microsoft.com/office/powerpoint/2010/main" val="25658548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6069" y="1602297"/>
            <a:ext cx="9085278" cy="4555222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البر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79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Doer of Good</a:t>
            </a:r>
          </a:p>
        </p:txBody>
      </p:sp>
    </p:spTree>
    <p:extLst>
      <p:ext uri="{BB962C8B-B14F-4D97-AF65-F5344CB8AC3E}">
        <p14:creationId xmlns:p14="http://schemas.microsoft.com/office/powerpoint/2010/main" val="251285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06235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>
                <a:solidFill>
                  <a:schemeClr val="bg1"/>
                </a:solidFill>
              </a:rPr>
              <a:t>العزيز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Victorious</a:t>
            </a:r>
          </a:p>
        </p:txBody>
      </p:sp>
    </p:spTree>
    <p:extLst>
      <p:ext uri="{BB962C8B-B14F-4D97-AF65-F5344CB8AC3E}">
        <p14:creationId xmlns:p14="http://schemas.microsoft.com/office/powerpoint/2010/main" val="83688472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31402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التواب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Guide to Repentance</a:t>
            </a:r>
          </a:p>
        </p:txBody>
      </p:sp>
    </p:spTree>
    <p:extLst>
      <p:ext uri="{BB962C8B-B14F-4D97-AF65-F5344CB8AC3E}">
        <p14:creationId xmlns:p14="http://schemas.microsoft.com/office/powerpoint/2010/main" val="152367709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59" y="161462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المنتقم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Avenger</a:t>
            </a:r>
          </a:p>
        </p:txBody>
      </p:sp>
    </p:spTree>
    <p:extLst>
      <p:ext uri="{BB962C8B-B14F-4D97-AF65-F5344CB8AC3E}">
        <p14:creationId xmlns:p14="http://schemas.microsoft.com/office/powerpoint/2010/main" val="7645476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06235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العفو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Forgiver</a:t>
            </a:r>
          </a:p>
        </p:txBody>
      </p:sp>
    </p:spTree>
    <p:extLst>
      <p:ext uri="{BB962C8B-B14F-4D97-AF65-F5344CB8AC3E}">
        <p14:creationId xmlns:p14="http://schemas.microsoft.com/office/powerpoint/2010/main" val="280970893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6235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الرؤوف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Clement</a:t>
            </a:r>
          </a:p>
        </p:txBody>
      </p:sp>
    </p:spTree>
    <p:extLst>
      <p:ext uri="{BB962C8B-B14F-4D97-AF65-F5344CB8AC3E}">
        <p14:creationId xmlns:p14="http://schemas.microsoft.com/office/powerpoint/2010/main" val="53148241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899" y="901560"/>
            <a:ext cx="8892329" cy="6078080"/>
          </a:xfrm>
        </p:spPr>
        <p:txBody>
          <a:bodyPr>
            <a:normAutofit lnSpcReduction="10000"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مالك الملك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07219" y="5462203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Owner of All</a:t>
            </a:r>
          </a:p>
        </p:txBody>
      </p:sp>
    </p:spTree>
    <p:extLst>
      <p:ext uri="{BB962C8B-B14F-4D97-AF65-F5344CB8AC3E}">
        <p14:creationId xmlns:p14="http://schemas.microsoft.com/office/powerpoint/2010/main" val="126295383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52" y="299277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310" y="1409358"/>
            <a:ext cx="7587810" cy="3836911"/>
          </a:xfrm>
        </p:spPr>
        <p:txBody>
          <a:bodyPr>
            <a:noAutofit/>
          </a:bodyPr>
          <a:lstStyle/>
          <a:p>
            <a:r>
              <a:rPr lang="ar-AE" sz="14400" dirty="0">
                <a:solidFill>
                  <a:schemeClr val="bg1"/>
                </a:solidFill>
              </a:rPr>
              <a:t>ذو الجلال و الإكرام</a:t>
            </a:r>
            <a:endParaRPr lang="en-GB" sz="144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46002" y="5262700"/>
            <a:ext cx="4320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Lord of Majesty and Bounty</a:t>
            </a:r>
          </a:p>
        </p:txBody>
      </p:sp>
    </p:spTree>
    <p:extLst>
      <p:ext uri="{BB962C8B-B14F-4D97-AF65-F5344CB8AC3E}">
        <p14:creationId xmlns:p14="http://schemas.microsoft.com/office/powerpoint/2010/main" val="8005910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947" y="1639791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المقسط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Equitable One</a:t>
            </a:r>
          </a:p>
        </p:txBody>
      </p:sp>
    </p:spTree>
    <p:extLst>
      <p:ext uri="{BB962C8B-B14F-4D97-AF65-F5344CB8AC3E}">
        <p14:creationId xmlns:p14="http://schemas.microsoft.com/office/powerpoint/2010/main" val="390645411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003" y="137134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الجامع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Gatherer</a:t>
            </a:r>
          </a:p>
        </p:txBody>
      </p:sp>
    </p:spTree>
    <p:extLst>
      <p:ext uri="{BB962C8B-B14F-4D97-AF65-F5344CB8AC3E}">
        <p14:creationId xmlns:p14="http://schemas.microsoft.com/office/powerpoint/2010/main" val="91680712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78" y="1690125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الغنى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Rich One</a:t>
            </a:r>
          </a:p>
        </p:txBody>
      </p:sp>
    </p:spTree>
    <p:extLst>
      <p:ext uri="{BB962C8B-B14F-4D97-AF65-F5344CB8AC3E}">
        <p14:creationId xmlns:p14="http://schemas.microsoft.com/office/powerpoint/2010/main" val="290976349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81068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المغنى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89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Enricher</a:t>
            </a:r>
          </a:p>
        </p:txBody>
      </p:sp>
    </p:spTree>
    <p:extLst>
      <p:ext uri="{BB962C8B-B14F-4D97-AF65-F5344CB8AC3E}">
        <p14:creationId xmlns:p14="http://schemas.microsoft.com/office/powerpoint/2010/main" val="2507112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6235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الجبار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112316" y="4420998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Compeller</a:t>
            </a:r>
          </a:p>
        </p:txBody>
      </p:sp>
    </p:spTree>
    <p:extLst>
      <p:ext uri="{BB962C8B-B14F-4D97-AF65-F5344CB8AC3E}">
        <p14:creationId xmlns:p14="http://schemas.microsoft.com/office/powerpoint/2010/main" val="393238927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740459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المانع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90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55413" y="5027694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Preventer of Harm</a:t>
            </a:r>
          </a:p>
        </p:txBody>
      </p:sp>
    </p:spTree>
    <p:extLst>
      <p:ext uri="{BB962C8B-B14F-4D97-AF65-F5344CB8AC3E}">
        <p14:creationId xmlns:p14="http://schemas.microsoft.com/office/powerpoint/2010/main" val="365833070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9851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الضار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91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Creator of the Harmful</a:t>
            </a:r>
          </a:p>
        </p:txBody>
      </p:sp>
    </p:spTree>
    <p:extLst>
      <p:ext uri="{BB962C8B-B14F-4D97-AF65-F5344CB8AC3E}">
        <p14:creationId xmlns:p14="http://schemas.microsoft.com/office/powerpoint/2010/main" val="347752422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48180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النافع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68476" y="4874374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Creator of Good</a:t>
            </a:r>
          </a:p>
        </p:txBody>
      </p:sp>
    </p:spTree>
    <p:extLst>
      <p:ext uri="{BB962C8B-B14F-4D97-AF65-F5344CB8AC3E}">
        <p14:creationId xmlns:p14="http://schemas.microsoft.com/office/powerpoint/2010/main" val="66992516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765626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النور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93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Light</a:t>
            </a:r>
          </a:p>
        </p:txBody>
      </p:sp>
    </p:spTree>
    <p:extLst>
      <p:ext uri="{BB962C8B-B14F-4D97-AF65-F5344CB8AC3E}">
        <p14:creationId xmlns:p14="http://schemas.microsoft.com/office/powerpoint/2010/main" val="71188652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681736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الهادي</a:t>
            </a:r>
            <a:endParaRPr lang="en-GB" sz="22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Guide</a:t>
            </a:r>
          </a:p>
        </p:txBody>
      </p:sp>
    </p:spTree>
    <p:extLst>
      <p:ext uri="{BB962C8B-B14F-4D97-AF65-F5344CB8AC3E}">
        <p14:creationId xmlns:p14="http://schemas.microsoft.com/office/powerpoint/2010/main" val="15920777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891" y="1950184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البديع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90099" y="5237419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Originator</a:t>
            </a:r>
          </a:p>
        </p:txBody>
      </p:sp>
    </p:spTree>
    <p:extLst>
      <p:ext uri="{BB962C8B-B14F-4D97-AF65-F5344CB8AC3E}">
        <p14:creationId xmlns:p14="http://schemas.microsoft.com/office/powerpoint/2010/main" val="91986466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449" y="1690125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الباقي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50910" y="4978877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Everlasting One</a:t>
            </a:r>
          </a:p>
        </p:txBody>
      </p:sp>
    </p:spTree>
    <p:extLst>
      <p:ext uri="{BB962C8B-B14F-4D97-AF65-F5344CB8AC3E}">
        <p14:creationId xmlns:p14="http://schemas.microsoft.com/office/powerpoint/2010/main" val="178285898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222" y="1824349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الوارث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Inheritor of All</a:t>
            </a:r>
          </a:p>
        </p:txBody>
      </p:sp>
    </p:spTree>
    <p:extLst>
      <p:ext uri="{BB962C8B-B14F-4D97-AF65-F5344CB8AC3E}">
        <p14:creationId xmlns:p14="http://schemas.microsoft.com/office/powerpoint/2010/main" val="15517186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9058" y="1799182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الرشيد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98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Righteous Teacher</a:t>
            </a:r>
          </a:p>
        </p:txBody>
      </p:sp>
    </p:spTree>
    <p:extLst>
      <p:ext uri="{BB962C8B-B14F-4D97-AF65-F5344CB8AC3E}">
        <p14:creationId xmlns:p14="http://schemas.microsoft.com/office/powerpoint/2010/main" val="171929101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8" y="205272"/>
            <a:ext cx="10421181" cy="66527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9058" y="1799182"/>
            <a:ext cx="10914078" cy="6078080"/>
          </a:xfrm>
        </p:spPr>
        <p:txBody>
          <a:bodyPr>
            <a:normAutofit/>
          </a:bodyPr>
          <a:lstStyle/>
          <a:p>
            <a:r>
              <a:rPr lang="ar-AE" sz="22200" dirty="0">
                <a:solidFill>
                  <a:schemeClr val="bg1"/>
                </a:solidFill>
              </a:rPr>
              <a:t>الصبور</a:t>
            </a:r>
            <a:endParaRPr lang="en-GB" sz="222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26BDA-E696-4EA4-82A9-847EB7FF7A06}" type="slidenum">
              <a:rPr lang="en-GB" smtClean="0"/>
              <a:t>99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42350" y="4560866"/>
            <a:ext cx="5058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dvantage" panose="020B0600000000020000" pitchFamily="34" charset="0"/>
              </a:rPr>
              <a:t>The Patient One</a:t>
            </a:r>
          </a:p>
        </p:txBody>
      </p:sp>
    </p:spTree>
    <p:extLst>
      <p:ext uri="{BB962C8B-B14F-4D97-AF65-F5344CB8AC3E}">
        <p14:creationId xmlns:p14="http://schemas.microsoft.com/office/powerpoint/2010/main" val="96763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591</Words>
  <Application>Microsoft Office PowerPoint</Application>
  <PresentationFormat>Widescreen</PresentationFormat>
  <Paragraphs>400</Paragraphs>
  <Slides>100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5" baseType="lpstr">
      <vt:lpstr>Advantage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Smithies</dc:creator>
  <cp:lastModifiedBy>Joanne Smithies</cp:lastModifiedBy>
  <cp:revision>10</cp:revision>
  <dcterms:created xsi:type="dcterms:W3CDTF">2016-03-28T15:15:13Z</dcterms:created>
  <dcterms:modified xsi:type="dcterms:W3CDTF">2016-03-30T14:01:01Z</dcterms:modified>
</cp:coreProperties>
</file>